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7" r:id="rId5"/>
    <p:sldId id="258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8FCD173-A93D-F510-6758-0EF80CC91842}"/>
              </a:ext>
            </a:extLst>
          </p:cNvPr>
          <p:cNvSpPr/>
          <p:nvPr/>
        </p:nvSpPr>
        <p:spPr>
          <a:xfrm>
            <a:off x="-1" y="0"/>
            <a:ext cx="12531634" cy="69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4" name="Imatge 13">
            <a:extLst>
              <a:ext uri="{FF2B5EF4-FFF2-40B4-BE49-F238E27FC236}">
                <a16:creationId xmlns:a16="http://schemas.microsoft.com/office/drawing/2014/main" id="{FD32F1CE-363C-6638-2B45-4B9E4FDF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" y="-69659"/>
            <a:ext cx="12200709" cy="7691438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1375953" y="2085917"/>
            <a:ext cx="922237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1319347" y="4009521"/>
            <a:ext cx="92223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8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 </a:t>
            </a:r>
            <a:r>
              <a:rPr lang="ca-ES" sz="2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better</a:t>
            </a:r>
            <a:r>
              <a:rPr lang="ca-ES" sz="28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UI for </a:t>
            </a:r>
            <a:r>
              <a:rPr lang="ca-ES" sz="2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8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Package Managers</a:t>
            </a:r>
            <a:endParaRPr lang="ca-ES" sz="2000" b="1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880382" y="1840704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699" y="1863014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19347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❤️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898700" y="495438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17B8C0BA-43EA-DBF9-DD98-798EC5DB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AFE6F6C-2999-AF15-CB60-D92034CF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31EAA98-7C77-2ED5-1576-D189EC78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FFE07A0-77F2-3283-6692-666DBD3C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" y="3175"/>
            <a:ext cx="12180711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difuminat&#10;&#10;Descripció generada automàticament">
            <a:extLst>
              <a:ext uri="{FF2B5EF4-FFF2-40B4-BE49-F238E27FC236}">
                <a16:creationId xmlns:a16="http://schemas.microsoft.com/office/drawing/2014/main" id="{E4493350-003C-7126-ACEF-4BDAEE63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85E2EB98-55C4-0483-7BC5-713065C2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955" y="3770127"/>
            <a:ext cx="4374395" cy="2295782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67CCF289-03B5-946C-6D6A-181854B5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2" y="804892"/>
            <a:ext cx="4465843" cy="5248216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51CF4B8-B025-3879-4A1B-98DF880B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6" y="792092"/>
            <a:ext cx="4465844" cy="22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27</Words>
  <Application>Microsoft Office PowerPoint</Application>
  <PresentationFormat>Pantalla panoràmica</PresentationFormat>
  <Paragraphs>6</Paragraphs>
  <Slides>9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4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 Variable Display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3</cp:revision>
  <dcterms:created xsi:type="dcterms:W3CDTF">2022-12-06T16:44:34Z</dcterms:created>
  <dcterms:modified xsi:type="dcterms:W3CDTF">2023-03-02T16:25:52Z</dcterms:modified>
</cp:coreProperties>
</file>